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4f00e573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4f00e573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4f00e57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4f00e57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4f00e573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4f00e573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4f00e57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4f00e57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4f00e573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4f00e573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4f00e57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4f00e57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4f00e57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4f00e57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f00e573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f00e573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4f00e57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4f00e57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4f00e57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4f00e57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4f00e573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4f00e573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hyperlink" Target="https://bruno-simon.com/" TargetMode="External"/><Relationship Id="rId7" Type="http://schemas.openxmlformats.org/officeDocument/2006/relationships/hyperlink" Target="https://www.lauren-waller.com/" TargetMode="External"/><Relationship Id="rId8" Type="http://schemas.openxmlformats.org/officeDocument/2006/relationships/hyperlink" Target="https://cydstumpel.n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8416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Uso efectivo de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b="1" lang="es"/>
              <a:t>Animaciones </a:t>
            </a:r>
            <a:r>
              <a:rPr lang="es"/>
              <a:t>y </a:t>
            </a:r>
            <a:r>
              <a:rPr b="1" lang="es"/>
              <a:t>Transiciones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en p</a:t>
            </a:r>
            <a:r>
              <a:rPr lang="es" sz="2400"/>
              <a:t>ortafolios web</a:t>
            </a:r>
            <a:endParaRPr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por:</a:t>
            </a:r>
            <a:r>
              <a:rPr lang="es"/>
              <a:t> Jareth Mena L.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46425" y="486600"/>
            <a:ext cx="40878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crear una animación web efectiva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423950" y="8595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9600"/>
          </a:p>
        </p:txBody>
      </p:sp>
      <p:sp>
        <p:nvSpPr>
          <p:cNvPr id="137" name="Google Shape;137;p22"/>
          <p:cNvSpPr/>
          <p:nvPr/>
        </p:nvSpPr>
        <p:spPr>
          <a:xfrm>
            <a:off x="0" y="1748250"/>
            <a:ext cx="9156000" cy="33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892175" y="2652525"/>
            <a:ext cx="355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Definir el propósito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Planificar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Seleccionar herramienta</a:t>
            </a:r>
            <a:endParaRPr sz="1800">
              <a:solidFill>
                <a:srgbClr val="37474F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75175" y="2652525"/>
            <a:ext cx="355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Diseñar elementos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Animar elementos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Prueba y ajuste</a:t>
            </a:r>
            <a:endParaRPr sz="1800">
              <a:solidFill>
                <a:srgbClr val="3747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792150" y="573900"/>
            <a:ext cx="25059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Accesibilidad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2845950" y="2697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9</a:t>
            </a:r>
            <a:endParaRPr sz="96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75" y="1932000"/>
            <a:ext cx="5047051" cy="283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5004760" y="1134838"/>
            <a:ext cx="2024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025" y="2718438"/>
            <a:ext cx="2741575" cy="197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474" y="580735"/>
            <a:ext cx="2741577" cy="19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476" y="2718437"/>
            <a:ext cx="2741576" cy="1958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4585725" y="4677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https://bruno-simon.com/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1566600" y="155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https://www.lauren-waller.com/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558263" y="4671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https://cydstumpel.nl/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303900" y="565275"/>
            <a:ext cx="253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ÍNDICE</a:t>
            </a:r>
            <a:endParaRPr sz="48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6700" y="1714800"/>
            <a:ext cx="4305300" cy="23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1. 	Transición VS Animación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2.	Objetivo de transiciones y animaciones en un portafolio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3.	Estrategia para mantener el interés de la audiencia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4.	Tipos de Animaciones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/>
              <a:t>5.	Importancia del Tiempo</a:t>
            </a:r>
            <a:endParaRPr b="1" sz="14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728725" y="1714800"/>
            <a:ext cx="4305300" cy="15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6.	Exceso de Animaciones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7.	Testing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8. 	¿Cómo producir una animación efectiva?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/>
              <a:t>9. 	Accesibilidad</a:t>
            </a:r>
            <a:endParaRPr b="1" sz="1400"/>
          </a:p>
        </p:txBody>
      </p:sp>
      <p:cxnSp>
        <p:nvCxnSpPr>
          <p:cNvPr id="68" name="Google Shape;68;p14"/>
          <p:cNvCxnSpPr/>
          <p:nvPr/>
        </p:nvCxnSpPr>
        <p:spPr>
          <a:xfrm>
            <a:off x="4572000" y="1714800"/>
            <a:ext cx="0" cy="262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879200" y="229850"/>
            <a:ext cx="4115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animación y la transición son dos conceptos clave que suelen ser utilizados incorrectamente, se usan de manera intercambiable como si fueran sinónimos, lo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cual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es el caso.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Transición: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cambios sencillos de estilos en respuesta a eventos específicos. Las transiciones web suelen ser graduales; se suele definir un estado inicial y uno final, la computadora rellena las transformaciones del medio.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Animación: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animaciones suelen ser secuencias de transformaciones más elaboradas, que no pueden ser lograda con pocas transformaciones.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834000" y="246050"/>
            <a:ext cx="40452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Transición</a:t>
            </a:r>
            <a:r>
              <a:rPr lang="es"/>
              <a:t> </a:t>
            </a:r>
            <a:r>
              <a:rPr lang="es" sz="2400"/>
              <a:t>VS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Animación</a:t>
            </a:r>
            <a:endParaRPr b="1"/>
          </a:p>
        </p:txBody>
      </p:sp>
      <p:sp>
        <p:nvSpPr>
          <p:cNvPr id="75" name="Google Shape;75;p15"/>
          <p:cNvSpPr txBox="1"/>
          <p:nvPr/>
        </p:nvSpPr>
        <p:spPr>
          <a:xfrm>
            <a:off x="225750" y="22985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9600"/>
          </a:p>
        </p:txBody>
      </p:sp>
      <p:sp>
        <p:nvSpPr>
          <p:cNvPr id="76" name="Google Shape;76;p15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25" y="2163025"/>
            <a:ext cx="3648700" cy="2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237275" y="132650"/>
            <a:ext cx="4115400" cy="19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animaciones y transiciones no son simplemente elementos decorativos en un portafolio web, sino herramientas poderosas para mejorar la experiencia del usuario al facilitar la navegación intuitiva, destacar información relevante y crear una impresión duradera y positiva del sitio.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170425" y="1495200"/>
            <a:ext cx="4045200" cy="21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74F"/>
                </a:solidFill>
              </a:rPr>
              <a:t>Objetivo de Animaciones y Transiciones</a:t>
            </a:r>
            <a:endParaRPr b="1">
              <a:solidFill>
                <a:srgbClr val="37474F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26675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9600">
              <a:solidFill>
                <a:srgbClr val="37474F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00" y="2447576"/>
            <a:ext cx="4045200" cy="23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11300" y="189400"/>
            <a:ext cx="4115400" cy="14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de las estrategias más efectivas es involucrar a la audiencia, convirtiendo el portafolio en una experiencia interactiva y no solo en un documento con información estática.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834000" y="1529400"/>
            <a:ext cx="4045200" cy="20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Estrategia para mantener el interés</a:t>
            </a:r>
            <a:endParaRPr b="1"/>
          </a:p>
        </p:txBody>
      </p:sp>
      <p:sp>
        <p:nvSpPr>
          <p:cNvPr id="93" name="Google Shape;93;p17"/>
          <p:cNvSpPr txBox="1"/>
          <p:nvPr/>
        </p:nvSpPr>
        <p:spPr>
          <a:xfrm>
            <a:off x="9210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9600"/>
          </a:p>
        </p:txBody>
      </p:sp>
      <p:sp>
        <p:nvSpPr>
          <p:cNvPr id="94" name="Google Shape;94;p17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00" y="1801425"/>
            <a:ext cx="3979600" cy="2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792150" y="875300"/>
            <a:ext cx="25059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2845950" y="5711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96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63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187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12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79200" y="138225"/>
            <a:ext cx="4115400" cy="3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 el equilibrio adecuado respecto al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cuándo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presenta y cuanto dura una animación es esencial para crear una experiencia de usuario fluida y placentera.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Ajusta el tiempo de las animaciones para que coincidan con tu narrativa. Por ejemplo: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Retrasa la aparición de una cita hasta que hayas creado un contexto a su alrededor.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Acelera las transiciones entre diapositivas durante un segmento de alta energía.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Pausa después de revelar un punto crucial para permitir la absorción.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834000" y="1885950"/>
            <a:ext cx="40452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Importancia del Tiempo</a:t>
            </a:r>
            <a:endParaRPr b="1"/>
          </a:p>
        </p:txBody>
      </p:sp>
      <p:sp>
        <p:nvSpPr>
          <p:cNvPr id="111" name="Google Shape;111;p19"/>
          <p:cNvSpPr txBox="1"/>
          <p:nvPr/>
        </p:nvSpPr>
        <p:spPr>
          <a:xfrm>
            <a:off x="9210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9600"/>
          </a:p>
        </p:txBody>
      </p:sp>
      <p:sp>
        <p:nvSpPr>
          <p:cNvPr id="112" name="Google Shape;112;p19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300" y="3402900"/>
            <a:ext cx="2561200" cy="16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237275" y="1605450"/>
            <a:ext cx="4115400" cy="19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exceso de animaciones puede ser contraproducente. Demasiadas animaciones pueden distraer y confundir al usuario, desviando la atención del contenido principal del portafolio.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352675" y="1740600"/>
            <a:ext cx="40452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74F"/>
                </a:solidFill>
              </a:rPr>
              <a:t>Exceso de Animaciones</a:t>
            </a:r>
            <a:endParaRPr b="1">
              <a:solidFill>
                <a:srgbClr val="37474F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826675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9600">
              <a:solidFill>
                <a:srgbClr val="37474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098950" y="1188750"/>
            <a:ext cx="14043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Testing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376475" y="7881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9600"/>
          </a:p>
        </p:txBody>
      </p:sp>
      <p:sp>
        <p:nvSpPr>
          <p:cNvPr id="128" name="Google Shape;128;p21"/>
          <p:cNvSpPr/>
          <p:nvPr/>
        </p:nvSpPr>
        <p:spPr>
          <a:xfrm>
            <a:off x="0" y="2724875"/>
            <a:ext cx="9156000" cy="207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2986629"/>
            <a:ext cx="2367500" cy="15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375" y="2828325"/>
            <a:ext cx="2800500" cy="18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